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77" r:id="rId3"/>
    <p:sldId id="279" r:id="rId4"/>
    <p:sldId id="278" r:id="rId5"/>
    <p:sldId id="257" r:id="rId6"/>
    <p:sldId id="258" r:id="rId7"/>
    <p:sldId id="261" r:id="rId8"/>
    <p:sldId id="262" r:id="rId9"/>
    <p:sldId id="285" r:id="rId10"/>
    <p:sldId id="282" r:id="rId11"/>
    <p:sldId id="284" r:id="rId12"/>
    <p:sldId id="293" r:id="rId13"/>
    <p:sldId id="294" r:id="rId14"/>
    <p:sldId id="295" r:id="rId15"/>
    <p:sldId id="296" r:id="rId16"/>
    <p:sldId id="298" r:id="rId17"/>
    <p:sldId id="299" r:id="rId18"/>
    <p:sldId id="300" r:id="rId19"/>
    <p:sldId id="301" r:id="rId20"/>
    <p:sldId id="302" r:id="rId21"/>
    <p:sldId id="303" r:id="rId22"/>
    <p:sldId id="263" r:id="rId23"/>
    <p:sldId id="264" r:id="rId24"/>
    <p:sldId id="265" r:id="rId25"/>
    <p:sldId id="266" r:id="rId26"/>
    <p:sldId id="267" r:id="rId27"/>
    <p:sldId id="273" r:id="rId28"/>
    <p:sldId id="274" r:id="rId29"/>
    <p:sldId id="268" r:id="rId30"/>
    <p:sldId id="269" r:id="rId31"/>
    <p:sldId id="270" r:id="rId32"/>
    <p:sldId id="276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674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384A9E-1039-466A-AAF3-12C0E4A4F487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080E5-761A-402C-A4E7-458E32D32F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693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7C-A6D6-470F-8F74-8EBD04E98CA6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7C-A6D6-470F-8F74-8EBD04E98CA6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7C-A6D6-470F-8F74-8EBD04E98CA6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7C-A6D6-470F-8F74-8EBD04E98CA6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7C-A6D6-470F-8F74-8EBD04E98CA6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7C-A6D6-470F-8F74-8EBD04E98CA6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7C-A6D6-470F-8F74-8EBD04E98CA6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7C-A6D6-470F-8F74-8EBD04E98CA6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7C-A6D6-470F-8F74-8EBD04E98CA6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7C-A6D6-470F-8F74-8EBD04E98CA6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7C-A6D6-470F-8F74-8EBD04E98CA6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7C-A6D6-470F-8F74-8EBD04E98CA6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8D47C-A6D6-470F-8F74-8EBD04E98CA6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DD869-C7A8-4065-A68B-11CB39E6312C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E01B-0FD8-4975-8BC1-C8E79618E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918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DD869-C7A8-4065-A68B-11CB39E6312C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E01B-0FD8-4975-8BC1-C8E79618E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967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DD869-C7A8-4065-A68B-11CB39E6312C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E01B-0FD8-4975-8BC1-C8E79618E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107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DD869-C7A8-4065-A68B-11CB39E6312C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E01B-0FD8-4975-8BC1-C8E79618E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096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DD869-C7A8-4065-A68B-11CB39E6312C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E01B-0FD8-4975-8BC1-C8E79618E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609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DD869-C7A8-4065-A68B-11CB39E6312C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E01B-0FD8-4975-8BC1-C8E79618E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803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DD869-C7A8-4065-A68B-11CB39E6312C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E01B-0FD8-4975-8BC1-C8E79618E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103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DD869-C7A8-4065-A68B-11CB39E6312C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E01B-0FD8-4975-8BC1-C8E79618E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327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DD869-C7A8-4065-A68B-11CB39E6312C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E01B-0FD8-4975-8BC1-C8E79618E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94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DD869-C7A8-4065-A68B-11CB39E6312C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E01B-0FD8-4975-8BC1-C8E79618E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59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DD869-C7A8-4065-A68B-11CB39E6312C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E01B-0FD8-4975-8BC1-C8E79618E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547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DD869-C7A8-4065-A68B-11CB39E6312C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BE01B-0FD8-4975-8BC1-C8E79618E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536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" y="0"/>
            <a:ext cx="9142396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79260"/>
            <a:ext cx="7632848" cy="569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865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03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66" y="398206"/>
            <a:ext cx="3877802" cy="28573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98206"/>
            <a:ext cx="3960440" cy="28573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66" y="3717032"/>
            <a:ext cx="3877802" cy="27363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735767"/>
            <a:ext cx="3960440" cy="271756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71800" y="134076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Л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65766"/>
            <a:ext cx="9144000" cy="58477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Беларусь – страна для жизни</a:t>
            </a:r>
            <a:endParaRPr lang="ru-RU" sz="2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8640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9" y="887815"/>
            <a:ext cx="3713972" cy="28721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55" y="3933056"/>
            <a:ext cx="3746261" cy="26899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584" y="897588"/>
            <a:ext cx="3923928" cy="28702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933056"/>
            <a:ext cx="3923928" cy="268998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65766"/>
            <a:ext cx="9144000" cy="1077218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Лельчицкий край – один из красивейших уголков </a:t>
            </a:r>
            <a:r>
              <a:rPr lang="ru-RU" sz="32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</a:t>
            </a: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еларуси</a:t>
            </a:r>
            <a:endParaRPr lang="ru-RU" sz="2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072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04" y="620688"/>
            <a:ext cx="4119527" cy="2744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472" y="620688"/>
            <a:ext cx="4126465" cy="2749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73016"/>
            <a:ext cx="4087081" cy="2723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163" y="3567906"/>
            <a:ext cx="4087081" cy="2728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65766"/>
            <a:ext cx="9144000" cy="58477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Новогодняя акция «Наши дети»</a:t>
            </a:r>
            <a:endParaRPr lang="ru-RU" sz="2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281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05" y="620689"/>
            <a:ext cx="4118704" cy="2668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05" y="3586248"/>
            <a:ext cx="4102634" cy="2749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utoShape 2" descr="https://www.lelchitsy.by/wp-content/uploads/2019/05/11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4" descr="https://www.lelchitsy.by/wp-content/uploads/2019/05/11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893" y="3626513"/>
            <a:ext cx="4102633" cy="2668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AutoShape 7" descr="https://www.lelchitsy.by/wp-content/uploads/2019/05/10-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620689"/>
            <a:ext cx="4087510" cy="2749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0" y="65766"/>
            <a:ext cx="9144000" cy="58477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Значимые мероприятия района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406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485" y="3680336"/>
            <a:ext cx="4098032" cy="273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485" y="597886"/>
            <a:ext cx="4076044" cy="2725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00204"/>
            <a:ext cx="4090987" cy="2739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08" y="3717032"/>
            <a:ext cx="4067944" cy="271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1841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40" y="1052736"/>
            <a:ext cx="4088305" cy="2728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522" y="3933056"/>
            <a:ext cx="4115643" cy="2745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57" y="3933056"/>
            <a:ext cx="4115643" cy="2745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036578"/>
            <a:ext cx="4115643" cy="2745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0" y="65766"/>
            <a:ext cx="9144000" cy="830997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Творческий конкурс на лучший коллектив художественной самодеятельности среди организаций и учреждений района</a:t>
            </a:r>
            <a:endParaRPr lang="ru-RU" sz="2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1841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65766"/>
            <a:ext cx="9144000" cy="954107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Обряд зазывания весны «</a:t>
            </a:r>
            <a:r>
              <a:rPr lang="ru-RU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Чырачка</a:t>
            </a: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</a:t>
            </a:r>
          </a:p>
          <a:p>
            <a:pPr algn="ctr"/>
            <a:r>
              <a:rPr lang="ru-RU" sz="2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</a:t>
            </a:r>
            <a:r>
              <a:rPr lang="ru-RU" sz="24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агрогородок</a:t>
            </a:r>
            <a:r>
              <a:rPr lang="ru-RU" sz="2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Тонеж</a:t>
            </a:r>
            <a:r>
              <a:rPr lang="ru-RU" sz="2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  <a:endParaRPr lang="ru-RU" sz="2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1110182"/>
            <a:ext cx="7143800" cy="5533528"/>
          </a:xfrm>
          <a:prstGeom prst="rect">
            <a:avLst/>
          </a:prstGeom>
          <a:ln w="88900" cap="sq" cmpd="thickThin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52007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9" name="Picture 5" descr="C:\Users\metod\Desktop\СЛАЙДЫ\image (3)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46248" y="3976619"/>
            <a:ext cx="3839872" cy="2714619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0" name="Picture 6" descr="C:\Users\metod\Desktop\СЛАЙДЫ\image (1)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757969" y="1071546"/>
            <a:ext cx="3842903" cy="2716762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1" name="Picture 7" descr="C:\Users\metod\Desktop\СЛАЙДЫ\image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543126" y="1071546"/>
            <a:ext cx="3842906" cy="2716764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3" name="Picture 9" descr="C:\Users\metod\Desktop\СЛАЙДЫ\image (2)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4757944" y="3975034"/>
            <a:ext cx="3842112" cy="2716203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65766"/>
            <a:ext cx="9144000" cy="954107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Обряд зазывания весны «</a:t>
            </a:r>
            <a:r>
              <a:rPr lang="ru-RU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Чырачка</a:t>
            </a: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</a:t>
            </a:r>
          </a:p>
          <a:p>
            <a:pPr algn="ctr"/>
            <a:r>
              <a:rPr lang="ru-RU" sz="2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</a:t>
            </a:r>
            <a:r>
              <a:rPr lang="ru-RU" sz="24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агрогородок</a:t>
            </a:r>
            <a:r>
              <a:rPr lang="ru-RU" sz="2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Тонеж</a:t>
            </a:r>
            <a:r>
              <a:rPr lang="ru-RU" sz="2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  <a:endParaRPr lang="ru-RU" sz="2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509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9" name="Picture 5" descr="C:\Users\metod\Desktop\СЛАЙДЫ\image (3).jpg"/>
          <p:cNvPicPr>
            <a:picLocks noChangeAspect="1" noChangeArrowheads="1"/>
          </p:cNvPicPr>
          <p:nvPr/>
        </p:nvPicPr>
        <p:blipFill>
          <a:blip r:embed="rId4" cstate="print"/>
          <a:srcRect r="1320"/>
          <a:stretch>
            <a:fillRect/>
          </a:stretch>
        </p:blipFill>
        <p:spPr bwMode="auto">
          <a:xfrm>
            <a:off x="500034" y="4000504"/>
            <a:ext cx="3786214" cy="2712500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0" name="Picture 6" descr="C:\Users\metod\Desktop\СЛАЙДЫ\image (1).jpg"/>
          <p:cNvPicPr>
            <a:picLocks noChangeAspect="1" noChangeArrowheads="1"/>
          </p:cNvPicPr>
          <p:nvPr/>
        </p:nvPicPr>
        <p:blipFill>
          <a:blip r:embed="rId5"/>
          <a:srcRect r="1754"/>
          <a:stretch>
            <a:fillRect/>
          </a:stretch>
        </p:blipFill>
        <p:spPr bwMode="auto">
          <a:xfrm>
            <a:off x="4643438" y="1142984"/>
            <a:ext cx="4000526" cy="2711927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1" name="Picture 7" descr="C:\Users\metod\Desktop\СЛАЙДЫ\image.jpg"/>
          <p:cNvPicPr>
            <a:picLocks noChangeAspect="1" noChangeArrowheads="1"/>
          </p:cNvPicPr>
          <p:nvPr/>
        </p:nvPicPr>
        <p:blipFill>
          <a:blip r:embed="rId6"/>
          <a:srcRect l="3509" r="3508"/>
          <a:stretch>
            <a:fillRect/>
          </a:stretch>
        </p:blipFill>
        <p:spPr bwMode="auto">
          <a:xfrm>
            <a:off x="500034" y="1142984"/>
            <a:ext cx="3786214" cy="2714644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3" name="Picture 9" descr="C:\Users\metod\Desktop\СЛАЙДЫ\image (2).jpg"/>
          <p:cNvPicPr>
            <a:picLocks noChangeAspect="1" noChangeArrowheads="1"/>
          </p:cNvPicPr>
          <p:nvPr/>
        </p:nvPicPr>
        <p:blipFill>
          <a:blip r:embed="rId7"/>
          <a:srcRect r="1054"/>
          <a:stretch>
            <a:fillRect/>
          </a:stretch>
        </p:blipFill>
        <p:spPr bwMode="auto">
          <a:xfrm>
            <a:off x="4643438" y="4001065"/>
            <a:ext cx="4000528" cy="2714083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65766"/>
            <a:ext cx="9144000" cy="954107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Обряд зазывания весны «</a:t>
            </a:r>
            <a:r>
              <a:rPr lang="ru-RU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Чырачка</a:t>
            </a: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</a:t>
            </a:r>
          </a:p>
          <a:p>
            <a:pPr algn="ctr"/>
            <a:r>
              <a:rPr lang="ru-RU" sz="2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</a:t>
            </a:r>
            <a:r>
              <a:rPr lang="ru-RU" sz="24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агрогородок</a:t>
            </a:r>
            <a:r>
              <a:rPr lang="ru-RU" sz="2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Тонеж</a:t>
            </a:r>
            <a:r>
              <a:rPr lang="ru-RU" sz="2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  <a:endParaRPr lang="ru-RU" sz="2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71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46001"/>
            <a:ext cx="9144000" cy="954107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Традиция поклонения каменным крестам</a:t>
            </a:r>
          </a:p>
          <a:p>
            <a:pPr algn="ctr"/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«Каменные девочки» (</a:t>
            </a:r>
            <a:r>
              <a:rPr lang="ru-RU" sz="2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деревни Данилевичи и Боровое) </a:t>
            </a:r>
            <a:endParaRPr lang="ru-RU" sz="20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9" name="Picture 5" descr="C:\Users\metod\Desktop\СЛАЙДЫ\image (3)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860564" y="1081466"/>
            <a:ext cx="5068890" cy="5524676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532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9" name="Picture 5" descr="C:\Users\metod\Desktop\СЛАЙДЫ\image (3)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31809" y="3979034"/>
            <a:ext cx="4068751" cy="2709788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0" name="Picture 6" descr="C:\Users\metod\Desktop\СЛАЙДЫ\image (1)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644712" y="1144892"/>
            <a:ext cx="4069417" cy="2712945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1" name="Picture 7" descr="C:\Users\metod\Desktop\СЛАЙДЫ\image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29869" y="1144892"/>
            <a:ext cx="4069420" cy="2712947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3" name="Picture 9" descr="C:\Users\metod\Desktop\СЛАЙДЫ\image (2).jpg"/>
          <p:cNvPicPr>
            <a:picLocks noChangeAspect="1" noChangeArrowheads="1"/>
          </p:cNvPicPr>
          <p:nvPr/>
        </p:nvPicPr>
        <p:blipFill>
          <a:blip r:embed="rId7">
            <a:lum contrast="10000"/>
          </a:blip>
          <a:stretch>
            <a:fillRect/>
          </a:stretch>
        </p:blipFill>
        <p:spPr bwMode="auto">
          <a:xfrm>
            <a:off x="4644710" y="3976942"/>
            <a:ext cx="4068580" cy="2712387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0" y="46001"/>
            <a:ext cx="9144000" cy="954107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Традиция поклонения каменным крестам</a:t>
            </a:r>
          </a:p>
          <a:p>
            <a:pPr algn="ctr"/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«Каменные девочки» (</a:t>
            </a:r>
            <a:r>
              <a:rPr lang="ru-RU" sz="2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деревни Данилевичи и Боровое) </a:t>
            </a:r>
            <a:endParaRPr lang="ru-RU" sz="20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7549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9" name="Picture 5" descr="C:\Users\metod\Desktop\СЛАЙДЫ\image (3)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31809" y="3982976"/>
            <a:ext cx="4068750" cy="2701904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0" name="Picture 6" descr="C:\Users\metod\Desktop\СЛАЙДЫ\image (1)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644711" y="1144892"/>
            <a:ext cx="4069417" cy="2712945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1" name="Picture 7" descr="C:\Users\metod\Desktop\СЛАЙДЫ\image.jpg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428596" y="1149346"/>
            <a:ext cx="4071965" cy="2704039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3" name="Picture 9" descr="C:\Users\metod\Desktop\СЛАЙДЫ\image (2).jpg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4643438" y="3981395"/>
            <a:ext cx="4071124" cy="2703480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46001"/>
            <a:ext cx="9144000" cy="954107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Традиция поклонения каменным крестам</a:t>
            </a:r>
          </a:p>
          <a:p>
            <a:pPr algn="ctr"/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«Каменные девочки» (</a:t>
            </a:r>
            <a:r>
              <a:rPr lang="ru-RU" sz="2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деревни Данилевичи и Боровое) </a:t>
            </a:r>
            <a:endParaRPr lang="ru-RU" sz="20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373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33" name="Picture 9" descr="C:\Users\metod\Desktop\СЛАЙДЫ\image (2)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14348" y="1571612"/>
            <a:ext cx="7643866" cy="5095911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46001"/>
            <a:ext cx="9144000" cy="138499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Местный песенный стиль исполнения</a:t>
            </a:r>
          </a:p>
          <a:p>
            <a:pPr algn="ctr"/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традиционных обрядовых и </a:t>
            </a:r>
            <a:r>
              <a:rPr lang="ru-RU" sz="28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позаобрядовых</a:t>
            </a:r>
            <a:r>
              <a:rPr lang="ru-RU" sz="28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песен деревни Новое Полесье</a:t>
            </a:r>
          </a:p>
        </p:txBody>
      </p:sp>
    </p:spTree>
    <p:extLst>
      <p:ext uri="{BB962C8B-B14F-4D97-AF65-F5344CB8AC3E}">
        <p14:creationId xmlns:p14="http://schemas.microsoft.com/office/powerpoint/2010/main" val="16079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9" name="Picture 5" descr="C:\Users\metod\Desktop\СЛАЙДЫ\image (3)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39756" y="3982976"/>
            <a:ext cx="4052856" cy="2701904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0" name="Picture 6" descr="C:\Users\metod\Desktop\СЛАЙДЫ\image (1)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644711" y="1144892"/>
            <a:ext cx="4069417" cy="2712944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1" name="Picture 7" descr="C:\Users\metod\Desktop\СЛАЙДЫ\image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36549" y="1149346"/>
            <a:ext cx="4056058" cy="2704039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3" name="Picture 9" descr="C:\Users\metod\Desktop\СЛАЙДЫ\image (2)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4651390" y="3981395"/>
            <a:ext cx="4055220" cy="2703480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0" y="46001"/>
            <a:ext cx="9144000" cy="1107996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Местный песенный стиль исполнения</a:t>
            </a:r>
          </a:p>
          <a:p>
            <a:pPr algn="ctr"/>
            <a:r>
              <a:rPr lang="ru-RU" sz="2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традиционных обрядовых и </a:t>
            </a:r>
            <a:r>
              <a:rPr lang="ru-RU" sz="2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позаобрядовых</a:t>
            </a:r>
            <a:r>
              <a:rPr lang="ru-RU" sz="2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песен </a:t>
            </a:r>
          </a:p>
          <a:p>
            <a:pPr algn="ctr"/>
            <a:r>
              <a:rPr lang="ru-RU" sz="2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деревни Новое Полесье</a:t>
            </a:r>
          </a:p>
        </p:txBody>
      </p:sp>
    </p:spTree>
    <p:extLst>
      <p:ext uri="{BB962C8B-B14F-4D97-AF65-F5344CB8AC3E}">
        <p14:creationId xmlns:p14="http://schemas.microsoft.com/office/powerpoint/2010/main" val="385442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9" name="Picture 5" descr="C:\Users\metod\Desktop\СЛАЙДЫ\image (3)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85720" y="3982976"/>
            <a:ext cx="4052856" cy="2701904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0" name="Picture 6" descr="C:\Users\metod\Desktop\СЛАЙДЫ\image (1)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85720" y="1142984"/>
            <a:ext cx="4069416" cy="2712944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1" name="Picture 7" descr="C:\Users\metod\Desktop\СЛАЙДЫ\image.jpg"/>
          <p:cNvPicPr>
            <a:picLocks noChangeAspect="1" noChangeArrowheads="1"/>
          </p:cNvPicPr>
          <p:nvPr/>
        </p:nvPicPr>
        <p:blipFill>
          <a:blip r:embed="rId6" cstate="print"/>
          <a:srcRect l="25066" r="22859"/>
          <a:stretch>
            <a:fillRect/>
          </a:stretch>
        </p:blipFill>
        <p:spPr bwMode="auto">
          <a:xfrm>
            <a:off x="4572000" y="1142983"/>
            <a:ext cx="4357718" cy="5578827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0" y="46001"/>
            <a:ext cx="9144000" cy="1107996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Местный песенный стиль исполнения</a:t>
            </a:r>
          </a:p>
          <a:p>
            <a:pPr algn="ctr"/>
            <a:r>
              <a:rPr lang="ru-RU" sz="2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традиционных обрядовых и </a:t>
            </a:r>
            <a:r>
              <a:rPr lang="ru-RU" sz="2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позаобрядовых</a:t>
            </a:r>
            <a:r>
              <a:rPr lang="ru-RU" sz="2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песен </a:t>
            </a:r>
          </a:p>
          <a:p>
            <a:pPr algn="ctr"/>
            <a:r>
              <a:rPr lang="ru-RU" sz="2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деревни Новое Полесье</a:t>
            </a:r>
          </a:p>
        </p:txBody>
      </p:sp>
    </p:spTree>
    <p:extLst>
      <p:ext uri="{BB962C8B-B14F-4D97-AF65-F5344CB8AC3E}">
        <p14:creationId xmlns:p14="http://schemas.microsoft.com/office/powerpoint/2010/main" val="338325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214290"/>
            <a:ext cx="9144000" cy="523220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БОРТНИЧЕСТВО УБОРТСКОГО ПОЛЕСЬЯ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9" name="Picture 5" descr="C:\Users\metod\Desktop\СЛАЙДЫ\image (3).jpg"/>
          <p:cNvPicPr>
            <a:picLocks noChangeAspect="1" noChangeArrowheads="1"/>
          </p:cNvPicPr>
          <p:nvPr/>
        </p:nvPicPr>
        <p:blipFill>
          <a:blip r:embed="rId4"/>
          <a:srcRect b="9714"/>
          <a:stretch>
            <a:fillRect/>
          </a:stretch>
        </p:blipFill>
        <p:spPr bwMode="auto">
          <a:xfrm>
            <a:off x="2476488" y="1000108"/>
            <a:ext cx="4167214" cy="5643602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996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30" name="Picture 6" descr="C:\Users\metod\Desktop\СЛАЙДЫ\image (1)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714876" y="892949"/>
            <a:ext cx="3857652" cy="5786479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1" name="Picture 7" descr="C:\Users\metod\Desktop\СЛАЙДЫ\image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571472" y="928669"/>
            <a:ext cx="3857652" cy="5786479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214290"/>
            <a:ext cx="9144000" cy="523220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БОРТНИЧЕСТВО УБОРТСКОГО ПОЛЕСЬЯ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559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9" name="Picture 5" descr="C:\Users\metod\Desktop\СЛАЙДЫ\image (3).jpg"/>
          <p:cNvPicPr>
            <a:picLocks noChangeAspect="1" noChangeArrowheads="1"/>
          </p:cNvPicPr>
          <p:nvPr/>
        </p:nvPicPr>
        <p:blipFill>
          <a:blip r:embed="rId4">
            <a:lum contrast="10000"/>
          </a:blip>
          <a:stretch>
            <a:fillRect/>
          </a:stretch>
        </p:blipFill>
        <p:spPr bwMode="auto">
          <a:xfrm>
            <a:off x="448996" y="4000503"/>
            <a:ext cx="4031166" cy="2685765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0" name="Picture 6" descr="C:\Users\metod\Desktop\СЛАЙДЫ\image (1).jpg"/>
          <p:cNvPicPr>
            <a:picLocks noChangeAspect="1" noChangeArrowheads="1"/>
          </p:cNvPicPr>
          <p:nvPr/>
        </p:nvPicPr>
        <p:blipFill>
          <a:blip r:embed="rId5"/>
          <a:srcRect b="1923"/>
          <a:stretch>
            <a:fillRect/>
          </a:stretch>
        </p:blipFill>
        <p:spPr bwMode="auto">
          <a:xfrm>
            <a:off x="4881340" y="1142983"/>
            <a:ext cx="3739038" cy="5500727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1" name="Picture 7" descr="C:\Users\metod\Desktop\СЛАЙДЫ\image.jpg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428597" y="1144892"/>
            <a:ext cx="4071962" cy="2712945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0" y="214290"/>
            <a:ext cx="9144000" cy="523220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БОРТНИЧЕСТВО УБОРТСКОГО ПОЛЕСЬЯ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404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30" name="Picture 6" descr="C:\Users\metod\Desktop\СЛАЙДЫ\image (1)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14282" y="3929066"/>
            <a:ext cx="4069416" cy="2711248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1" name="Picture 7" descr="C:\Users\metod\Desktop\СЛАЙДЫ\image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14282" y="1071546"/>
            <a:ext cx="4069419" cy="2711250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3" name="Picture 9" descr="C:\Users\metod\Desktop\СЛАЙДЫ\image (2).jpg"/>
          <p:cNvPicPr>
            <a:picLocks noChangeAspect="1" noChangeArrowheads="1"/>
          </p:cNvPicPr>
          <p:nvPr/>
        </p:nvPicPr>
        <p:blipFill>
          <a:blip r:embed="rId6"/>
          <a:srcRect t="16629"/>
          <a:stretch>
            <a:fillRect/>
          </a:stretch>
        </p:blipFill>
        <p:spPr bwMode="auto">
          <a:xfrm>
            <a:off x="4500562" y="1071546"/>
            <a:ext cx="4455730" cy="5572164"/>
          </a:xfrm>
          <a:prstGeom prst="rect">
            <a:avLst/>
          </a:prstGeom>
          <a:ln w="381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214290"/>
            <a:ext cx="9144000" cy="523220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БОРТНИЧЕСТВО УБОРТСКОГО ПОЛЕСЬЯ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600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17" y="594075"/>
            <a:ext cx="4116476" cy="2742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480" y="3666707"/>
            <a:ext cx="4088305" cy="2723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582152"/>
            <a:ext cx="4134371" cy="275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08" y="3645024"/>
            <a:ext cx="4120849" cy="2745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0" y="65766"/>
            <a:ext cx="9144000" cy="58477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Праздник «</a:t>
            </a:r>
            <a:r>
              <a:rPr lang="ru-RU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Купалье</a:t>
            </a: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</a:t>
            </a:r>
            <a:endParaRPr lang="ru-RU" sz="2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18416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AutoShape 2" descr="https://www.lelchitsy.by/wp-content/uploads/2019/07/IMG_20190712_193733-696x5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49" y="584136"/>
            <a:ext cx="4209190" cy="2752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34" y="3702773"/>
            <a:ext cx="4173964" cy="2772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782" y="584136"/>
            <a:ext cx="4209190" cy="2752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 descr="https://res.cloudinary.com/lelgazeta/image/upload/v1563861424/%D0%94%D0%B5%D0%BD%D1%8C%20%D0%B4%D0%B5%D1%80%D0%B5%D0%B2%D0%BD%D0%B8%20%D1%83%D0%B4%D0%B0%D1%80%D0%BD%D0%BE%D0%B5/11_x7vgz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17032"/>
            <a:ext cx="4173964" cy="2758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65766"/>
            <a:ext cx="9144000" cy="58477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День деревни</a:t>
            </a:r>
            <a:endParaRPr lang="ru-RU" sz="2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18416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17" y="578254"/>
            <a:ext cx="4140222" cy="2758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63" y="3632144"/>
            <a:ext cx="4124147" cy="274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352" y="578254"/>
            <a:ext cx="4147893" cy="2763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632144"/>
            <a:ext cx="4171287" cy="2779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0" y="65766"/>
            <a:ext cx="9144000" cy="1077218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Чествование талантливой и одаренной молодежи</a:t>
            </a:r>
            <a:endParaRPr lang="ru-RU" sz="2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1841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38" y="578254"/>
            <a:ext cx="4140222" cy="2758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578254"/>
            <a:ext cx="4167695" cy="2776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626720"/>
            <a:ext cx="4167695" cy="2776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80" y="3645024"/>
            <a:ext cx="4140222" cy="2758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0" y="65766"/>
            <a:ext cx="9144000" cy="58477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День города</a:t>
            </a:r>
            <a:endParaRPr lang="ru-RU" sz="2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18416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7" y="3733913"/>
            <a:ext cx="428625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17032"/>
            <a:ext cx="4286250" cy="285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272" y="569289"/>
            <a:ext cx="4286250" cy="285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0" y="-171400"/>
            <a:ext cx="9144000" cy="58477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«Дожинки – 2019»</a:t>
            </a:r>
            <a:endParaRPr lang="ru-RU" sz="2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18416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2" descr="https://res.cloudinary.com/lelgazeta2/image/upload/v1572854784/%D0%91%D0%A0%D0%A1%D0%9C%20%D0%BF%D0%B8%D0%BA%D0%B5%D1%82/IMG_2699_crxba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76672"/>
            <a:ext cx="4171639" cy="279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93749"/>
            <a:ext cx="4140222" cy="2792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217" y="3624559"/>
            <a:ext cx="4150430" cy="273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4140222" cy="2792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-208357"/>
            <a:ext cx="9144000" cy="58477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Конкурс «Лучшая молодая семья района»</a:t>
            </a:r>
            <a:endParaRPr lang="ru-RU" sz="2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22830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98" y="483683"/>
            <a:ext cx="4140357" cy="2785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050" y="483683"/>
            <a:ext cx="4140357" cy="2792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00" y="3698822"/>
            <a:ext cx="4117955" cy="281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698822"/>
            <a:ext cx="4140222" cy="2792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-101092"/>
            <a:ext cx="9144000" cy="58477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Спортивная жизнь района</a:t>
            </a:r>
            <a:endParaRPr lang="ru-RU" sz="2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76115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98" y="471865"/>
            <a:ext cx="4140357" cy="2796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497453"/>
            <a:ext cx="4140357" cy="2785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566004"/>
            <a:ext cx="4140357" cy="2792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56" y="3573016"/>
            <a:ext cx="4140357" cy="2785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18416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0107"/>
            <a:ext cx="4536504" cy="2996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356992"/>
            <a:ext cx="4549691" cy="3031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18416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747" y="461414"/>
            <a:ext cx="4140357" cy="277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645768"/>
            <a:ext cx="4140357" cy="277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3645024"/>
            <a:ext cx="4140357" cy="277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18416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82" y="737272"/>
            <a:ext cx="4089648" cy="2726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501008"/>
            <a:ext cx="4124176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65766"/>
            <a:ext cx="9144000" cy="1077218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Туристический слет, посвященный 95-летию со дня образования </a:t>
            </a:r>
            <a:r>
              <a:rPr lang="ru-RU" sz="32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Лельчицкого</a:t>
            </a: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района</a:t>
            </a:r>
            <a:endParaRPr lang="ru-RU" sz="2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91092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156</TotalTime>
  <Words>206</Words>
  <Application>Microsoft Office PowerPoint</Application>
  <PresentationFormat>Экран (4:3)</PresentationFormat>
  <Paragraphs>51</Paragraphs>
  <Slides>32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Библиотека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Методист</dc:creator>
  <cp:lastModifiedBy>User</cp:lastModifiedBy>
  <cp:revision>16</cp:revision>
  <dcterms:created xsi:type="dcterms:W3CDTF">2019-12-17T11:37:20Z</dcterms:created>
  <dcterms:modified xsi:type="dcterms:W3CDTF">2019-12-23T10:23:40Z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3573286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S8.2.3</vt:lpwstr>
  </property>
</Properties>
</file>